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6858000" cy="9144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3234" y="-90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6EBE6-DCC6-417E-95C2-93811C7DFCC5}" type="datetimeFigureOut">
              <a:rPr lang="ru-RU" smtClean="0"/>
              <a:t>17.05.2017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A53C8-1BE2-4C62-AAB7-311ACB7A3E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17299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6EBE6-DCC6-417E-95C2-93811C7DFCC5}" type="datetimeFigureOut">
              <a:rPr lang="ru-RU" smtClean="0"/>
              <a:t>17.05.2017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A53C8-1BE2-4C62-AAB7-311ACB7A3E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183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6EBE6-DCC6-417E-95C2-93811C7DFCC5}" type="datetimeFigureOut">
              <a:rPr lang="ru-RU" smtClean="0"/>
              <a:t>17.05.2017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A53C8-1BE2-4C62-AAB7-311ACB7A3E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82940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6EBE6-DCC6-417E-95C2-93811C7DFCC5}" type="datetimeFigureOut">
              <a:rPr lang="ru-RU" smtClean="0"/>
              <a:t>17.05.2017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A53C8-1BE2-4C62-AAB7-311ACB7A3E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12362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6EBE6-DCC6-417E-95C2-93811C7DFCC5}" type="datetimeFigureOut">
              <a:rPr lang="ru-RU" smtClean="0"/>
              <a:t>17.05.2017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A53C8-1BE2-4C62-AAB7-311ACB7A3E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85190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6EBE6-DCC6-417E-95C2-93811C7DFCC5}" type="datetimeFigureOut">
              <a:rPr lang="ru-RU" smtClean="0"/>
              <a:t>17.05.2017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A53C8-1BE2-4C62-AAB7-311ACB7A3E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46155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6EBE6-DCC6-417E-95C2-93811C7DFCC5}" type="datetimeFigureOut">
              <a:rPr lang="ru-RU" smtClean="0"/>
              <a:t>17.05.2017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A53C8-1BE2-4C62-AAB7-311ACB7A3E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96080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6EBE6-DCC6-417E-95C2-93811C7DFCC5}" type="datetimeFigureOut">
              <a:rPr lang="ru-RU" smtClean="0"/>
              <a:t>17.05.2017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A53C8-1BE2-4C62-AAB7-311ACB7A3E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90222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6EBE6-DCC6-417E-95C2-93811C7DFCC5}" type="datetimeFigureOut">
              <a:rPr lang="ru-RU" smtClean="0"/>
              <a:t>17.05.2017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A53C8-1BE2-4C62-AAB7-311ACB7A3E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64822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6EBE6-DCC6-417E-95C2-93811C7DFCC5}" type="datetimeFigureOut">
              <a:rPr lang="ru-RU" smtClean="0"/>
              <a:t>17.05.2017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A53C8-1BE2-4C62-AAB7-311ACB7A3E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1917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6EBE6-DCC6-417E-95C2-93811C7DFCC5}" type="datetimeFigureOut">
              <a:rPr lang="ru-RU" smtClean="0"/>
              <a:t>17.05.2017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A53C8-1BE2-4C62-AAB7-311ACB7A3E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36077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16EBE6-DCC6-417E-95C2-93811C7DFCC5}" type="datetimeFigureOut">
              <a:rPr lang="ru-RU" smtClean="0"/>
              <a:t>17.05.2017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5A53C8-1BE2-4C62-AAB7-311ACB7A3E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1237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480779" y="255156"/>
            <a:ext cx="30454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Консультация для педагогов</a:t>
            </a:r>
            <a:endParaRPr lang="ru-RU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001" y="255156"/>
            <a:ext cx="2996952" cy="1005367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31015" y="1470232"/>
            <a:ext cx="61317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К вашему вниманию предлагается шуточная  инсценировка,</a:t>
            </a:r>
          </a:p>
          <a:p>
            <a:r>
              <a:rPr lang="ru-RU" dirty="0" smtClean="0"/>
              <a:t> которую можно использовать на выпускном в детском саду.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969027" y="2213973"/>
            <a:ext cx="5023683" cy="76020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b="1" i="1" dirty="0" smtClean="0"/>
              <a:t>Инсценировка «Кем быть?»</a:t>
            </a:r>
          </a:p>
          <a:p>
            <a:pPr algn="ctr"/>
            <a:endParaRPr lang="ru-RU" sz="800" b="1" i="1" dirty="0" smtClean="0"/>
          </a:p>
          <a:p>
            <a:pPr algn="ctr"/>
            <a:r>
              <a:rPr lang="ru-RU" dirty="0" smtClean="0"/>
              <a:t>Дело было вечером, делать было нечего,</a:t>
            </a:r>
          </a:p>
          <a:p>
            <a:pPr algn="ctr"/>
            <a:r>
              <a:rPr lang="ru-RU" dirty="0" smtClean="0"/>
              <a:t>Миша прыгал на батуте, Марк пинал ногою мяч,</a:t>
            </a:r>
          </a:p>
          <a:p>
            <a:pPr algn="ctr"/>
            <a:r>
              <a:rPr lang="ru-RU" dirty="0" smtClean="0"/>
              <a:t>Подошла тут к ним Карина,</a:t>
            </a:r>
          </a:p>
          <a:p>
            <a:pPr algn="ctr"/>
            <a:r>
              <a:rPr lang="ru-RU" dirty="0" smtClean="0"/>
              <a:t>Мяч помчался к окнам вскач.</a:t>
            </a:r>
          </a:p>
          <a:p>
            <a:pPr algn="ctr"/>
            <a:endParaRPr lang="ru-RU" sz="800" dirty="0"/>
          </a:p>
          <a:p>
            <a:pPr marL="285750" indent="-285750" algn="ctr">
              <a:buFontTx/>
              <a:buChar char="-"/>
            </a:pPr>
            <a:r>
              <a:rPr lang="ru-RU" dirty="0" smtClean="0"/>
              <a:t>Да, у нас растут года, скоро и семнадцать,</a:t>
            </a:r>
          </a:p>
          <a:p>
            <a:pPr marL="285750" indent="-285750" algn="ctr">
              <a:buFontTx/>
              <a:buChar char="-"/>
            </a:pPr>
            <a:r>
              <a:rPr lang="ru-RU" dirty="0" smtClean="0"/>
              <a:t>Кем работать нам тогда, чем нам заниматься?</a:t>
            </a:r>
          </a:p>
          <a:p>
            <a:pPr marL="285750" indent="-285750" algn="ctr">
              <a:buFontTx/>
              <a:buChar char="-"/>
            </a:pPr>
            <a:endParaRPr lang="ru-RU" sz="800" dirty="0"/>
          </a:p>
          <a:p>
            <a:pPr algn="ctr"/>
            <a:r>
              <a:rPr lang="ru-RU" dirty="0" smtClean="0"/>
              <a:t> Желаю стать отважным капитаном,</a:t>
            </a:r>
          </a:p>
          <a:p>
            <a:pPr algn="ctr"/>
            <a:r>
              <a:rPr lang="ru-RU" dirty="0" smtClean="0"/>
              <a:t> Моря и океаны бороздить,</a:t>
            </a:r>
          </a:p>
          <a:p>
            <a:pPr algn="ctr"/>
            <a:r>
              <a:rPr lang="ru-RU" dirty="0" smtClean="0"/>
              <a:t> Хочу увидеть как растут кокосы и бананы,</a:t>
            </a:r>
          </a:p>
          <a:p>
            <a:pPr algn="ctr"/>
            <a:r>
              <a:rPr lang="ru-RU" dirty="0" smtClean="0"/>
              <a:t> В подарок маме обезьянок привозить.</a:t>
            </a:r>
          </a:p>
          <a:p>
            <a:pPr algn="ctr"/>
            <a:endParaRPr lang="ru-RU" sz="800" dirty="0"/>
          </a:p>
          <a:p>
            <a:pPr algn="ctr"/>
            <a:r>
              <a:rPr lang="ru-RU" dirty="0" smtClean="0"/>
              <a:t>А я боксёром стану непременно,</a:t>
            </a:r>
          </a:p>
          <a:p>
            <a:pPr algn="ctr"/>
            <a:r>
              <a:rPr lang="ru-RU" dirty="0" smtClean="0"/>
              <a:t>Чтоб олимпийские вершины покорять,</a:t>
            </a:r>
          </a:p>
          <a:p>
            <a:pPr algn="ctr"/>
            <a:r>
              <a:rPr lang="ru-RU" dirty="0" smtClean="0"/>
              <a:t>И чтобы знаменитый гимн России,</a:t>
            </a:r>
          </a:p>
          <a:p>
            <a:pPr algn="ctr"/>
            <a:r>
              <a:rPr lang="ru-RU" dirty="0" smtClean="0"/>
              <a:t>Сыграли для меня раз десять, ну или пять.</a:t>
            </a:r>
          </a:p>
          <a:p>
            <a:pPr algn="ctr"/>
            <a:endParaRPr lang="ru-RU" sz="800" dirty="0"/>
          </a:p>
          <a:p>
            <a:pPr algn="ctr"/>
            <a:r>
              <a:rPr lang="ru-RU" dirty="0" smtClean="0"/>
              <a:t>Ну, а девчонки, что молчат они?</a:t>
            </a:r>
          </a:p>
          <a:p>
            <a:pPr algn="ctr"/>
            <a:endParaRPr lang="ru-RU" sz="800" dirty="0"/>
          </a:p>
          <a:p>
            <a:pPr algn="ctr"/>
            <a:r>
              <a:rPr lang="ru-RU" dirty="0" smtClean="0"/>
              <a:t>Заветная мечта моя, учительницей стану я,</a:t>
            </a:r>
          </a:p>
          <a:p>
            <a:pPr algn="ctr"/>
            <a:r>
              <a:rPr lang="ru-RU" dirty="0" smtClean="0"/>
              <a:t>Я буду всех добру учить, и свою Родину любить.</a:t>
            </a:r>
          </a:p>
          <a:p>
            <a:pPr algn="ctr"/>
            <a:endParaRPr lang="ru-RU" sz="800" dirty="0"/>
          </a:p>
          <a:p>
            <a:pPr algn="ctr"/>
            <a:r>
              <a:rPr lang="ru-RU" dirty="0" smtClean="0"/>
              <a:t>Мечтаю стать артисткой я известной,</a:t>
            </a:r>
          </a:p>
          <a:p>
            <a:pPr algn="ctr"/>
            <a:r>
              <a:rPr lang="ru-RU" dirty="0" smtClean="0"/>
              <a:t>В большом театре публику пленять.</a:t>
            </a:r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marL="285750" indent="-285750" algn="ctr">
              <a:buFontTx/>
              <a:buChar char="-"/>
            </a:pP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4458226" y="651120"/>
            <a:ext cx="206800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ru-RU" b="1" i="1" dirty="0" smtClean="0"/>
              <a:t>Подготовила</a:t>
            </a:r>
          </a:p>
          <a:p>
            <a:pPr algn="r"/>
            <a:r>
              <a:rPr lang="ru-RU" b="1" i="1" dirty="0" smtClean="0"/>
              <a:t>Александрова Н.В.</a:t>
            </a:r>
            <a:endParaRPr lang="ru-RU" b="1" i="1" dirty="0"/>
          </a:p>
        </p:txBody>
      </p:sp>
    </p:spTree>
    <p:extLst>
      <p:ext uri="{BB962C8B-B14F-4D97-AF65-F5344CB8AC3E}">
        <p14:creationId xmlns:p14="http://schemas.microsoft.com/office/powerpoint/2010/main" val="6358459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16832" y="251520"/>
            <a:ext cx="3389005" cy="298543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А я хочу иметь свой аквапарк,</a:t>
            </a:r>
          </a:p>
          <a:p>
            <a:r>
              <a:rPr lang="ru-RU" dirty="0" smtClean="0"/>
              <a:t>Жить на Рублёвке иль в Париже.</a:t>
            </a:r>
          </a:p>
          <a:p>
            <a:r>
              <a:rPr lang="ru-RU" dirty="0" smtClean="0"/>
              <a:t>Ко мне летать будешь без визы.</a:t>
            </a:r>
          </a:p>
          <a:p>
            <a:endParaRPr lang="ru-RU" sz="800" dirty="0"/>
          </a:p>
          <a:p>
            <a:pPr marL="285750" indent="-285750">
              <a:buFontTx/>
              <a:buChar char="-"/>
            </a:pPr>
            <a:r>
              <a:rPr lang="ru-RU" dirty="0" smtClean="0"/>
              <a:t>А я, а я, а я, а как же я?</a:t>
            </a:r>
          </a:p>
          <a:p>
            <a:pPr marL="285750" indent="-285750">
              <a:buFontTx/>
              <a:buChar char="-"/>
            </a:pPr>
            <a:endParaRPr lang="ru-RU" dirty="0"/>
          </a:p>
          <a:p>
            <a:r>
              <a:rPr lang="ru-RU" dirty="0" smtClean="0"/>
              <a:t>Всех приглашаю вас, друзья!</a:t>
            </a:r>
          </a:p>
          <a:p>
            <a:r>
              <a:rPr lang="ru-RU" dirty="0" smtClean="0"/>
              <a:t>Мы будем вместе отдыхать, </a:t>
            </a:r>
          </a:p>
          <a:p>
            <a:r>
              <a:rPr lang="ru-RU" dirty="0" smtClean="0"/>
              <a:t>И нашу Сказку вспоминать.</a:t>
            </a:r>
          </a:p>
          <a:p>
            <a:endParaRPr lang="ru-RU" dirty="0"/>
          </a:p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202396" y="2771800"/>
            <a:ext cx="650004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Рекомендации:</a:t>
            </a:r>
            <a:r>
              <a:rPr lang="ru-RU" dirty="0" smtClean="0"/>
              <a:t> в инсценировке Вы можете подставлять имена </a:t>
            </a:r>
          </a:p>
          <a:p>
            <a:r>
              <a:rPr lang="ru-RU" dirty="0" smtClean="0"/>
              <a:t>детей, участвовавших в инсценировке.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9319988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239</Words>
  <Application>Microsoft Office PowerPoint</Application>
  <PresentationFormat>Экран (4:3)</PresentationFormat>
  <Paragraphs>45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fedor</dc:creator>
  <cp:lastModifiedBy>fedor</cp:lastModifiedBy>
  <cp:revision>5</cp:revision>
  <dcterms:created xsi:type="dcterms:W3CDTF">2017-05-17T12:53:45Z</dcterms:created>
  <dcterms:modified xsi:type="dcterms:W3CDTF">2017-05-17T13:28:11Z</dcterms:modified>
</cp:coreProperties>
</file>